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03-Mar-17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the web in teaching and 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17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606" y="263611"/>
            <a:ext cx="10131425" cy="650789"/>
          </a:xfrm>
        </p:spPr>
        <p:txBody>
          <a:bodyPr/>
          <a:lstStyle/>
          <a:p>
            <a:r>
              <a:rPr lang="en-US" dirty="0" smtClean="0"/>
              <a:t>Educational resources on the web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433384"/>
            <a:ext cx="10131425" cy="523102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1500" dirty="0" smtClean="0"/>
              <a:t>Online Publications</a:t>
            </a:r>
          </a:p>
          <a:p>
            <a:pPr lvl="1" algn="just"/>
            <a:r>
              <a:rPr lang="en-US" sz="1500" dirty="0" smtClean="0"/>
              <a:t>Include current and archived articles of interest</a:t>
            </a:r>
          </a:p>
          <a:p>
            <a:pPr lvl="1" algn="just"/>
            <a:r>
              <a:rPr lang="en-US" sz="1500" dirty="0" smtClean="0"/>
              <a:t>Saved as PDF files</a:t>
            </a:r>
          </a:p>
          <a:p>
            <a:pPr lvl="1" algn="just"/>
            <a:r>
              <a:rPr lang="en-US" sz="1500" dirty="0" smtClean="0"/>
              <a:t>Also offer service to send email</a:t>
            </a:r>
          </a:p>
          <a:p>
            <a:pPr algn="just"/>
            <a:r>
              <a:rPr lang="en-US" sz="1500" dirty="0" smtClean="0"/>
              <a:t>Weblogs </a:t>
            </a:r>
            <a:endParaRPr lang="en-US" sz="1500" dirty="0"/>
          </a:p>
          <a:p>
            <a:pPr lvl="1" algn="just"/>
            <a:r>
              <a:rPr lang="en-US" sz="1500" dirty="0" smtClean="0"/>
              <a:t>Support the posting of personal commentary on the Web</a:t>
            </a:r>
          </a:p>
          <a:p>
            <a:pPr lvl="1" algn="just"/>
            <a:r>
              <a:rPr lang="en-US" sz="1500" dirty="0" smtClean="0"/>
              <a:t>Can add links</a:t>
            </a:r>
          </a:p>
          <a:p>
            <a:pPr lvl="1" algn="just"/>
            <a:r>
              <a:rPr lang="en-US" sz="1500" dirty="0" smtClean="0"/>
              <a:t>Engage in online communication cycle</a:t>
            </a:r>
          </a:p>
          <a:p>
            <a:pPr lvl="2" algn="just"/>
            <a:r>
              <a:rPr lang="en-US" sz="1500" dirty="0" smtClean="0"/>
              <a:t>Governmental sites (www.moe.gov)</a:t>
            </a:r>
          </a:p>
          <a:p>
            <a:pPr lvl="2" algn="just"/>
            <a:r>
              <a:rPr lang="en-US" sz="1500" dirty="0" smtClean="0"/>
              <a:t>Education Portals</a:t>
            </a:r>
          </a:p>
          <a:p>
            <a:pPr lvl="2" algn="just"/>
            <a:r>
              <a:rPr lang="en-US" sz="1500" dirty="0" smtClean="0"/>
              <a:t>Favourite (Bookmarks) Links </a:t>
            </a:r>
          </a:p>
          <a:p>
            <a:pPr lvl="2" algn="just"/>
            <a:r>
              <a:rPr lang="en-US" sz="1500" dirty="0" smtClean="0"/>
              <a:t>Classroom Management Tools</a:t>
            </a:r>
          </a:p>
          <a:p>
            <a:pPr lvl="3" algn="just"/>
            <a:r>
              <a:rPr lang="en-US" sz="1500" dirty="0" smtClean="0"/>
              <a:t>Downloadable or online tools (software)</a:t>
            </a:r>
          </a:p>
          <a:p>
            <a:pPr lvl="3" algn="just"/>
            <a:r>
              <a:rPr lang="en-US" sz="1500" dirty="0" smtClean="0"/>
              <a:t>Create test online</a:t>
            </a:r>
          </a:p>
          <a:p>
            <a:pPr lvl="2" algn="just"/>
            <a:r>
              <a:rPr lang="en-US" sz="1500" dirty="0" smtClean="0"/>
              <a:t>Academic Tools</a:t>
            </a:r>
            <a:endParaRPr lang="en-US" sz="1500" dirty="0"/>
          </a:p>
          <a:p>
            <a:pPr lvl="3" algn="just"/>
            <a:r>
              <a:rPr lang="en-US" sz="1500" dirty="0" smtClean="0"/>
              <a:t>Worksheet generator</a:t>
            </a:r>
          </a:p>
          <a:p>
            <a:pPr lvl="3" algn="just"/>
            <a:r>
              <a:rPr lang="en-US" sz="1500" dirty="0" smtClean="0"/>
              <a:t>Create crossword puzzle, word searches, cryptograms, math exercises, and multimedia flash cards.</a:t>
            </a:r>
            <a:endParaRPr lang="en-US" sz="1500" dirty="0"/>
          </a:p>
          <a:p>
            <a:pPr lvl="3" algn="just"/>
            <a:endParaRPr lang="en-US" dirty="0" smtClean="0"/>
          </a:p>
          <a:p>
            <a:pPr lvl="3" algn="just"/>
            <a:endParaRPr lang="en-US" dirty="0" smtClean="0"/>
          </a:p>
          <a:p>
            <a:pPr lvl="1" algn="just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4226" y="2487826"/>
            <a:ext cx="2909673" cy="218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7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Web-enhanced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771135"/>
            <a:ext cx="10131425" cy="47285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Enhancing classroom communication</a:t>
            </a:r>
          </a:p>
          <a:p>
            <a:pPr lvl="1"/>
            <a:r>
              <a:rPr lang="en-US" dirty="0" smtClean="0"/>
              <a:t>FAQ (Frequently Asked Questions)</a:t>
            </a:r>
          </a:p>
          <a:p>
            <a:r>
              <a:rPr lang="en-US" dirty="0" smtClean="0"/>
              <a:t>Linking your students to their world </a:t>
            </a:r>
          </a:p>
          <a:p>
            <a:pPr lvl="1"/>
            <a:r>
              <a:rPr lang="en-US" dirty="0" smtClean="0"/>
              <a:t>Global learning community</a:t>
            </a:r>
          </a:p>
          <a:p>
            <a:pPr lvl="1"/>
            <a:r>
              <a:rPr lang="en-US" dirty="0" err="1" smtClean="0"/>
              <a:t>Keypals</a:t>
            </a:r>
            <a:r>
              <a:rPr lang="en-US" dirty="0" smtClean="0"/>
              <a:t>, e-pal, and </a:t>
            </a:r>
            <a:r>
              <a:rPr lang="en-US" dirty="0" err="1" smtClean="0"/>
              <a:t>cyberpals</a:t>
            </a:r>
            <a:endParaRPr lang="en-US" dirty="0" smtClean="0"/>
          </a:p>
          <a:p>
            <a:pPr lvl="1"/>
            <a:r>
              <a:rPr lang="en-US" dirty="0" smtClean="0"/>
              <a:t>Practice communication skills while enhancing cultural awareness</a:t>
            </a:r>
          </a:p>
          <a:p>
            <a:pPr lvl="1"/>
            <a:r>
              <a:rPr lang="en-US" dirty="0" smtClean="0"/>
              <a:t>Teacher’s guide, </a:t>
            </a:r>
            <a:r>
              <a:rPr lang="en-US" dirty="0" err="1" smtClean="0"/>
              <a:t>keypal</a:t>
            </a:r>
            <a:r>
              <a:rPr lang="en-US" dirty="0" smtClean="0"/>
              <a:t> lesson plans and projects</a:t>
            </a:r>
          </a:p>
          <a:p>
            <a:pPr lvl="1"/>
            <a:r>
              <a:rPr lang="en-US" dirty="0" smtClean="0"/>
              <a:t>To request and make connections globally</a:t>
            </a:r>
          </a:p>
          <a:p>
            <a:pPr lvl="1"/>
            <a:r>
              <a:rPr lang="en-US" dirty="0" smtClean="0"/>
              <a:t>Content-area enrichment</a:t>
            </a:r>
          </a:p>
          <a:p>
            <a:pPr lvl="1"/>
            <a:r>
              <a:rPr lang="en-US" dirty="0" smtClean="0"/>
              <a:t>Exchanging ideas for personal growth</a:t>
            </a:r>
          </a:p>
          <a:p>
            <a:r>
              <a:rPr lang="en-US" dirty="0" smtClean="0"/>
              <a:t>Building bridges to parents and the community</a:t>
            </a:r>
          </a:p>
          <a:p>
            <a:pPr lvl="1"/>
            <a:r>
              <a:rPr lang="en-US" dirty="0" smtClean="0"/>
              <a:t>Help students meet their personal potential</a:t>
            </a:r>
          </a:p>
          <a:p>
            <a:pPr lvl="1"/>
            <a:r>
              <a:rPr lang="en-US" dirty="0" smtClean="0"/>
              <a:t>By posting classroom rules, schedules, and homework</a:t>
            </a:r>
          </a:p>
          <a:p>
            <a:pPr lvl="1"/>
            <a:r>
              <a:rPr lang="en-US" dirty="0" smtClean="0"/>
              <a:t>Community can be a mentor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50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issues and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Acceptable use</a:t>
            </a:r>
          </a:p>
          <a:p>
            <a:pPr lvl="1"/>
            <a:r>
              <a:rPr lang="en-US" dirty="0" smtClean="0"/>
              <a:t>Identify and enforce the use of network and Internet access</a:t>
            </a:r>
          </a:p>
          <a:p>
            <a:pPr lvl="1"/>
            <a:r>
              <a:rPr lang="en-US" dirty="0" smtClean="0"/>
              <a:t>AUP (Acceptable Use Policy)</a:t>
            </a:r>
          </a:p>
          <a:p>
            <a:pPr lvl="2"/>
            <a:r>
              <a:rPr lang="en-US" dirty="0" smtClean="0"/>
              <a:t>Articulates the ways in which the Internet can be used by students</a:t>
            </a:r>
          </a:p>
          <a:p>
            <a:pPr lvl="2"/>
            <a:r>
              <a:rPr lang="en-US" dirty="0" smtClean="0"/>
              <a:t>Students  should understand and know about the consequences</a:t>
            </a:r>
          </a:p>
          <a:p>
            <a:pPr lvl="2"/>
            <a:r>
              <a:rPr lang="en-US" dirty="0" smtClean="0"/>
              <a:t>Teacher should be familiar with AUP</a:t>
            </a:r>
          </a:p>
          <a:p>
            <a:r>
              <a:rPr lang="en-US" dirty="0" smtClean="0"/>
              <a:t>Privacy</a:t>
            </a:r>
          </a:p>
          <a:p>
            <a:pPr lvl="1"/>
            <a:r>
              <a:rPr lang="en-US" dirty="0" smtClean="0"/>
              <a:t>Teacher guards the students when sharing information on a web site</a:t>
            </a:r>
          </a:p>
          <a:p>
            <a:r>
              <a:rPr lang="en-US" dirty="0" smtClean="0"/>
              <a:t>Filtering</a:t>
            </a:r>
          </a:p>
          <a:p>
            <a:pPr lvl="1"/>
            <a:r>
              <a:rPr lang="en-US" dirty="0" smtClean="0"/>
              <a:t>Firewall</a:t>
            </a:r>
          </a:p>
          <a:p>
            <a:pPr lvl="1"/>
            <a:r>
              <a:rPr lang="en-US" dirty="0" smtClean="0"/>
              <a:t>Filtering software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8707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39</TotalTime>
  <Words>242</Words>
  <Application>Microsoft Office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Celestial</vt:lpstr>
      <vt:lpstr>Using the web in teaching and learning</vt:lpstr>
      <vt:lpstr>Educational resources on the web</vt:lpstr>
      <vt:lpstr>Web-enhanced instruction</vt:lpstr>
      <vt:lpstr>Internet issues and concerns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the web in teaching and learning</dc:title>
  <dc:creator>AB_Buckrie</dc:creator>
  <cp:lastModifiedBy>AB_Buckrie</cp:lastModifiedBy>
  <cp:revision>6</cp:revision>
  <dcterms:created xsi:type="dcterms:W3CDTF">2017-03-03T03:16:53Z</dcterms:created>
  <dcterms:modified xsi:type="dcterms:W3CDTF">2017-03-03T03:56:00Z</dcterms:modified>
</cp:coreProperties>
</file>